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90" r:id="rId3"/>
    <p:sldId id="291" r:id="rId4"/>
    <p:sldId id="281" r:id="rId5"/>
    <p:sldId id="282" r:id="rId6"/>
    <p:sldId id="283" r:id="rId7"/>
    <p:sldId id="284" r:id="rId8"/>
    <p:sldId id="286" r:id="rId9"/>
    <p:sldId id="287" r:id="rId10"/>
    <p:sldId id="288" r:id="rId11"/>
    <p:sldId id="278" r:id="rId12"/>
    <p:sldId id="277" r:id="rId13"/>
    <p:sldId id="274" r:id="rId14"/>
    <p:sldId id="279" r:id="rId15"/>
    <p:sldId id="275" r:id="rId16"/>
    <p:sldId id="280" r:id="rId17"/>
    <p:sldId id="276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304EB-2AD3-4E44-8041-CB6B563E5673}" type="datetimeFigureOut">
              <a:rPr lang="de-DE" smtClean="0"/>
              <a:t>22.08.2020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6EB9F-C01C-4196-BA4D-ABCACBA357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75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5E74B-4393-47B3-B313-D56489344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CBCC1F-C447-46DC-9C37-DCE0506DE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5E5F0F-06E9-46F1-88E8-6EF076B5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A131-61B8-46B0-9910-6A2E23A8ACB0}" type="datetimeFigureOut">
              <a:rPr lang="de-DE" smtClean="0"/>
              <a:t>22.08.2020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DCD484-FCF4-4D54-9859-65BBF228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17B9CE-518B-4D6D-A88A-CE98A331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800C-4B87-42CB-B453-BC7D27B2FF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419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69EC82-681B-4113-9EC6-91A0EE482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D3AD087-D795-4957-BF25-C63CAE636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492EAE-3C49-4073-AA06-0375AA67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A131-61B8-46B0-9910-6A2E23A8ACB0}" type="datetimeFigureOut">
              <a:rPr lang="de-DE" smtClean="0"/>
              <a:t>22.08.2020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7DC17F-FF1C-45A2-882A-B9014DC2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3FE473-2C01-40FE-B3BE-4F0D13C5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800C-4B87-42CB-B453-BC7D27B2FF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107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29B4E23-6B6D-42D0-8672-4A45E174F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77D4106-ABC4-4EFF-92D4-184E7F20C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C998BA-DB0F-45A1-99F5-0EDD8544F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A131-61B8-46B0-9910-6A2E23A8ACB0}" type="datetimeFigureOut">
              <a:rPr lang="de-DE" smtClean="0"/>
              <a:t>22.08.2020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ADA112-BB4D-40EC-BF68-CB542E9C5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413874-AF08-4816-B1D2-A174AB27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800C-4B87-42CB-B453-BC7D27B2FF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797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87965-5F2A-4C7D-87CA-DE32DE419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F3B051-3BF8-4C65-B545-CCED2E52B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9496E1-303D-4291-91F8-284169C1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A131-61B8-46B0-9910-6A2E23A8ACB0}" type="datetimeFigureOut">
              <a:rPr lang="de-DE" smtClean="0"/>
              <a:t>22.08.2020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C0CB7D-3938-4B14-988B-94229923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A25F7A-61E0-43D6-A489-54529347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800C-4B87-42CB-B453-BC7D27B2FF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026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E94E1-5F59-4E5D-A667-5A1081FD4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DF5CB8-E8A7-4D4A-9550-1BB627502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21F83E-F13F-4388-99BB-2CC1022C7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A131-61B8-46B0-9910-6A2E23A8ACB0}" type="datetimeFigureOut">
              <a:rPr lang="de-DE" smtClean="0"/>
              <a:t>22.08.2020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5F63B3-BB95-48B2-A300-610ED91D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B4DD9A-9351-4D1B-9DA1-17170008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800C-4B87-42CB-B453-BC7D27B2FF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552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E0B80-626E-4B42-9927-73949D02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70B1A0-4140-4E2C-8747-AEAD921CD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9B2DD4-644B-40AE-905C-39CE94A69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B475B1-F569-4FB2-A203-F69D4573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A131-61B8-46B0-9910-6A2E23A8ACB0}" type="datetimeFigureOut">
              <a:rPr lang="de-DE" smtClean="0"/>
              <a:t>22.08.2020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05EB01-2B43-453F-9C9F-EED1D898A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BDB12D-1BDE-4205-9F89-BA4023C3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800C-4B87-42CB-B453-BC7D27B2FF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929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6EBA2C-DFAD-4229-B14F-C959A506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A66F81-2BAE-41C0-991B-DBD58F847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BB37D4-8768-4FD6-8296-D207D6B6D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CD286FC-25CC-4153-8C55-AAABDC5F3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1D308C8-E3A2-4CE2-BC51-E9DBE7B45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1CE8124-4084-4658-A526-D3CFD3CA4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A131-61B8-46B0-9910-6A2E23A8ACB0}" type="datetimeFigureOut">
              <a:rPr lang="de-DE" smtClean="0"/>
              <a:t>22.08.2020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A5B04F0-94DE-4962-9AAC-1B94D448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573A0AB-A0B2-46E8-9AC1-2FD091AA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800C-4B87-42CB-B453-BC7D27B2FF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189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8A81E-7220-4D39-9F91-F6280155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476C2D-F62A-436B-869E-2021F1081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A131-61B8-46B0-9910-6A2E23A8ACB0}" type="datetimeFigureOut">
              <a:rPr lang="de-DE" smtClean="0"/>
              <a:t>22.08.2020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72CC65-6166-4F2D-8E80-12ED4CB1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9C8E85-6721-4E10-BC7D-71BB7F4E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800C-4B87-42CB-B453-BC7D27B2FF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092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EDB169E-A767-4C81-B209-1E7C38F2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A131-61B8-46B0-9910-6A2E23A8ACB0}" type="datetimeFigureOut">
              <a:rPr lang="de-DE" smtClean="0"/>
              <a:t>22.08.2020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0421A1-E89B-481A-8702-02664D01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94091B-8D24-449E-B82D-5AD2F536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800C-4B87-42CB-B453-BC7D27B2FF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983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1D6B8-945C-419C-8F51-5C77DFF2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0DF0A9-BCE6-457A-9C5C-BE3B8F2F3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0ABB1A-D274-4809-8754-1FCE16584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DABB50-6F7C-4EC2-BEDE-470C712E3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A131-61B8-46B0-9910-6A2E23A8ACB0}" type="datetimeFigureOut">
              <a:rPr lang="de-DE" smtClean="0"/>
              <a:t>22.08.2020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CAA120-4D21-44E7-9795-A7760D4F7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2AA859-0B97-4244-88B9-75DDFE81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800C-4B87-42CB-B453-BC7D27B2FF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761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0D66E-B35B-4847-9D51-7A962447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E320EEC-A2A2-4B6C-9F3A-0456AC63E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B36576-EF10-4036-9B22-8279AA2A1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0D495C-96E0-47E6-AA84-6F149F95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A131-61B8-46B0-9910-6A2E23A8ACB0}" type="datetimeFigureOut">
              <a:rPr lang="de-DE" smtClean="0"/>
              <a:t>22.08.2020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CB299D-B544-4E9F-A295-3B7F4EB3A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E1A707-C13B-4D87-9720-5FDAB8BA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800C-4B87-42CB-B453-BC7D27B2FF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218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1E4D95D-4909-49B1-B846-8DB9B511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F2ACEA-684E-42B8-AEF9-AEE2D5056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ED8F9E-A3BE-4D01-ACC7-0BF3367B7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8A131-61B8-46B0-9910-6A2E23A8ACB0}" type="datetimeFigureOut">
              <a:rPr lang="de-DE" smtClean="0"/>
              <a:t>22.08.2020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283653-97E9-4424-9732-DE841DD42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5D4C7D-0617-4BE9-8F9F-458C576AC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5800C-4B87-42CB-B453-BC7D27B2FF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2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94DA055-16E3-432F-9AAC-A4292567B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r="12241" b="-2"/>
          <a:stretch/>
        </p:blipFill>
        <p:spPr bwMode="auto">
          <a:xfrm>
            <a:off x="3292164" y="1548875"/>
            <a:ext cx="5462546" cy="376024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7" name="02 Nur zu Gast auf dieser Welt">
            <a:hlinkClick r:id="" action="ppaction://media"/>
            <a:extLst>
              <a:ext uri="{FF2B5EF4-FFF2-40B4-BE49-F238E27FC236}">
                <a16:creationId xmlns:a16="http://schemas.microsoft.com/office/drawing/2014/main" id="{5171D2BF-0F5B-40EC-8985-279AAF5249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25056" y="6533964"/>
            <a:ext cx="366944" cy="32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77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6364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BD9BB-557A-4973-A154-68D4546F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CA18D9E-91DF-41DA-9197-BC339D83D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141" y="1163341"/>
            <a:ext cx="9347718" cy="624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7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1A7E7BF-4878-446E-BE10-A1212818E434}"/>
              </a:ext>
            </a:extLst>
          </p:cNvPr>
          <p:cNvSpPr txBox="1"/>
          <p:nvPr/>
        </p:nvSpPr>
        <p:spPr>
          <a:xfrm>
            <a:off x="5471662" y="1828839"/>
            <a:ext cx="1248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Ergebnis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735610-7B4D-4C56-AF46-9F38820FFDB5}"/>
              </a:ext>
            </a:extLst>
          </p:cNvPr>
          <p:cNvSpPr txBox="1"/>
          <p:nvPr/>
        </p:nvSpPr>
        <p:spPr>
          <a:xfrm>
            <a:off x="5122881" y="2480145"/>
            <a:ext cx="19462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Sebastian</a:t>
            </a:r>
            <a:r>
              <a:rPr lang="de-DE" dirty="0">
                <a:solidFill>
                  <a:schemeClr val="bg1"/>
                </a:solidFill>
              </a:rPr>
              <a:t> Schroeter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</a:rPr>
              <a:t>M35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8F6031-284E-4D14-98C8-4C7EEB80909F}"/>
              </a:ext>
            </a:extLst>
          </p:cNvPr>
          <p:cNvSpPr txBox="1"/>
          <p:nvPr/>
        </p:nvSpPr>
        <p:spPr>
          <a:xfrm>
            <a:off x="3473043" y="3474980"/>
            <a:ext cx="2001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Platz 3 im Weitsprung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CD58376-E6D5-4E1C-AEF2-760C5779A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925" y="1897828"/>
            <a:ext cx="591363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86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A4F31EF-28B6-47C5-A4C8-2B028AE95AC8}"/>
              </a:ext>
            </a:extLst>
          </p:cNvPr>
          <p:cNvSpPr txBox="1"/>
          <p:nvPr/>
        </p:nvSpPr>
        <p:spPr>
          <a:xfrm>
            <a:off x="5334605" y="1894205"/>
            <a:ext cx="1522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Ergebnisse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16270D2-64B7-40FC-ACE4-E53304F6A792}"/>
              </a:ext>
            </a:extLst>
          </p:cNvPr>
          <p:cNvSpPr txBox="1"/>
          <p:nvPr/>
        </p:nvSpPr>
        <p:spPr>
          <a:xfrm>
            <a:off x="5831633" y="264056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0C78ED0-E62E-4572-A627-77949EAC7B6E}"/>
              </a:ext>
            </a:extLst>
          </p:cNvPr>
          <p:cNvSpPr txBox="1"/>
          <p:nvPr/>
        </p:nvSpPr>
        <p:spPr>
          <a:xfrm>
            <a:off x="5414562" y="2532841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Michaela Jüris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</a:rPr>
              <a:t>W 45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FAA9A3E-96BA-463D-82F6-9BB59F6E52D5}"/>
              </a:ext>
            </a:extLst>
          </p:cNvPr>
          <p:cNvSpPr txBox="1"/>
          <p:nvPr/>
        </p:nvSpPr>
        <p:spPr>
          <a:xfrm>
            <a:off x="3373652" y="3465245"/>
            <a:ext cx="24579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Platz 8 im Gewichtwerfen</a:t>
            </a:r>
          </a:p>
          <a:p>
            <a:r>
              <a:rPr lang="de-DE" sz="1600" dirty="0">
                <a:solidFill>
                  <a:schemeClr val="bg1"/>
                </a:solidFill>
              </a:rPr>
              <a:t>Platz 8 im Speerwerfen</a:t>
            </a:r>
          </a:p>
          <a:p>
            <a:r>
              <a:rPr lang="de-DE" sz="1600" dirty="0">
                <a:solidFill>
                  <a:schemeClr val="bg1"/>
                </a:solidFill>
              </a:rPr>
              <a:t>Platz 8 im Wurf-5-Kampf</a:t>
            </a:r>
          </a:p>
          <a:p>
            <a:r>
              <a:rPr lang="de-DE" sz="1600" dirty="0">
                <a:solidFill>
                  <a:schemeClr val="bg1"/>
                </a:solidFill>
              </a:rPr>
              <a:t>Platz 10 im Kugelstoßen</a:t>
            </a:r>
          </a:p>
          <a:p>
            <a:r>
              <a:rPr lang="de-DE" sz="1600" dirty="0">
                <a:solidFill>
                  <a:schemeClr val="bg1"/>
                </a:solidFill>
              </a:rPr>
              <a:t>Platz 10 im Diskuswerfen</a:t>
            </a:r>
          </a:p>
          <a:p>
            <a:r>
              <a:rPr lang="de-DE" sz="1600" dirty="0">
                <a:solidFill>
                  <a:schemeClr val="bg1"/>
                </a:solidFill>
              </a:rPr>
              <a:t>Platz 12 im Hammerwerfen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0379ADF-55EF-4209-8907-2C2522CE1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829" y="2099987"/>
            <a:ext cx="469433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51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E02804C-158B-4EF4-A4D7-2AB36E339B76}"/>
              </a:ext>
            </a:extLst>
          </p:cNvPr>
          <p:cNvSpPr txBox="1"/>
          <p:nvPr/>
        </p:nvSpPr>
        <p:spPr>
          <a:xfrm>
            <a:off x="5169239" y="2266397"/>
            <a:ext cx="1522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Ergebnisse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A3D665-9BEE-47FF-97B3-F42155BAC7E4}"/>
              </a:ext>
            </a:extLst>
          </p:cNvPr>
          <p:cNvSpPr txBox="1"/>
          <p:nvPr/>
        </p:nvSpPr>
        <p:spPr>
          <a:xfrm>
            <a:off x="5449571" y="2844225"/>
            <a:ext cx="962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Anja Zinn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</a:rPr>
              <a:t>W 50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BE945CC-6C84-40D3-B904-9B71E8F33D18}"/>
              </a:ext>
            </a:extLst>
          </p:cNvPr>
          <p:cNvSpPr txBox="1"/>
          <p:nvPr/>
        </p:nvSpPr>
        <p:spPr>
          <a:xfrm>
            <a:off x="3384903" y="3857786"/>
            <a:ext cx="206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Platz 8  im 200 m Lauf</a:t>
            </a:r>
          </a:p>
          <a:p>
            <a:r>
              <a:rPr lang="de-DE" sz="1600" dirty="0">
                <a:solidFill>
                  <a:schemeClr val="bg1"/>
                </a:solidFill>
              </a:rPr>
              <a:t>Platz 10 im 100 m Lauf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100557C-058C-46CC-9780-2D4FF5BB2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028" y="2427216"/>
            <a:ext cx="749873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10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FEF187F-14C7-4BDA-B60A-E03211713AB4}"/>
              </a:ext>
            </a:extLst>
          </p:cNvPr>
          <p:cNvSpPr txBox="1"/>
          <p:nvPr/>
        </p:nvSpPr>
        <p:spPr>
          <a:xfrm>
            <a:off x="5109543" y="2123356"/>
            <a:ext cx="1642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Matthias Paasche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</a:rPr>
              <a:t>M 50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13CB2C3-D1AC-4636-A321-D1F2F5453666}"/>
              </a:ext>
            </a:extLst>
          </p:cNvPr>
          <p:cNvSpPr txBox="1"/>
          <p:nvPr/>
        </p:nvSpPr>
        <p:spPr>
          <a:xfrm>
            <a:off x="5169238" y="1532089"/>
            <a:ext cx="1522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Ergebnisse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3998261-E94D-4617-8A87-4B0C0DA1F59D}"/>
              </a:ext>
            </a:extLst>
          </p:cNvPr>
          <p:cNvSpPr txBox="1"/>
          <p:nvPr/>
        </p:nvSpPr>
        <p:spPr>
          <a:xfrm>
            <a:off x="3313652" y="3429000"/>
            <a:ext cx="2259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Platz 11 im Kugelstoßen</a:t>
            </a:r>
          </a:p>
          <a:p>
            <a:r>
              <a:rPr lang="de-DE" sz="1600" dirty="0">
                <a:solidFill>
                  <a:schemeClr val="bg1"/>
                </a:solidFill>
              </a:rPr>
              <a:t>Platz 15 im Diskuswerfen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3" name="Grafik 2" descr="Ein Bild, das haltend, Frau, Tisch, Spiel enthält.&#10;&#10;Automatisch generierte Beschreibung">
            <a:extLst>
              <a:ext uri="{FF2B5EF4-FFF2-40B4-BE49-F238E27FC236}">
                <a16:creationId xmlns:a16="http://schemas.microsoft.com/office/drawing/2014/main" id="{CEEB065F-B4D1-4885-BD66-4601AFF78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240" y="1663992"/>
            <a:ext cx="784226" cy="95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D5014D-82CF-48F6-A460-A243203558DA}"/>
              </a:ext>
            </a:extLst>
          </p:cNvPr>
          <p:cNvSpPr txBox="1"/>
          <p:nvPr/>
        </p:nvSpPr>
        <p:spPr>
          <a:xfrm>
            <a:off x="5336689" y="1802691"/>
            <a:ext cx="1522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Ergebnisse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C468CC-993D-47E4-A358-F3A40D81C202}"/>
              </a:ext>
            </a:extLst>
          </p:cNvPr>
          <p:cNvSpPr txBox="1"/>
          <p:nvPr/>
        </p:nvSpPr>
        <p:spPr>
          <a:xfrm>
            <a:off x="5503017" y="2494955"/>
            <a:ext cx="11859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Hans Meyer</a:t>
            </a:r>
          </a:p>
          <a:p>
            <a:pPr algn="ctr"/>
            <a:r>
              <a:rPr lang="de-DE" sz="1400" b="1" dirty="0">
                <a:solidFill>
                  <a:schemeClr val="bg1"/>
                </a:solidFill>
              </a:rPr>
              <a:t>M70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B7C47FC-F54E-45B1-845C-D2B612DDC8DC}"/>
              </a:ext>
            </a:extLst>
          </p:cNvPr>
          <p:cNvSpPr txBox="1"/>
          <p:nvPr/>
        </p:nvSpPr>
        <p:spPr>
          <a:xfrm>
            <a:off x="4337108" y="3498209"/>
            <a:ext cx="22015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Platz 14 Speerwerfen</a:t>
            </a:r>
          </a:p>
          <a:p>
            <a:r>
              <a:rPr lang="de-DE" sz="1600" dirty="0">
                <a:solidFill>
                  <a:schemeClr val="bg1"/>
                </a:solidFill>
              </a:rPr>
              <a:t>Platz 17 Hammerwerfen</a:t>
            </a:r>
          </a:p>
          <a:p>
            <a:r>
              <a:rPr lang="de-DE" sz="1600" dirty="0">
                <a:solidFill>
                  <a:schemeClr val="bg1"/>
                </a:solidFill>
              </a:rPr>
              <a:t>Platz 17 Wurf-5-Kampf</a:t>
            </a:r>
          </a:p>
          <a:p>
            <a:r>
              <a:rPr lang="de-DE" sz="1600" dirty="0">
                <a:solidFill>
                  <a:schemeClr val="bg1"/>
                </a:solidFill>
              </a:rPr>
              <a:t>Platz 18 Kugelstoßen</a:t>
            </a:r>
          </a:p>
          <a:p>
            <a:r>
              <a:rPr lang="de-DE" sz="1600" dirty="0">
                <a:solidFill>
                  <a:schemeClr val="bg1"/>
                </a:solidFill>
              </a:rPr>
              <a:t>Platz 18 Gewichtwerfen</a:t>
            </a:r>
          </a:p>
          <a:p>
            <a:r>
              <a:rPr lang="de-DE" sz="1600" dirty="0">
                <a:solidFill>
                  <a:schemeClr val="bg1"/>
                </a:solidFill>
              </a:rPr>
              <a:t>Platz 26 Diskuswerfen</a:t>
            </a:r>
          </a:p>
          <a:p>
            <a:r>
              <a:rPr lang="de-DE" sz="16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11" name="Grafik 10" descr="Ein Bild, das Sport, Spiel, springen, Mann enthält.&#10;&#10;Automatisch generierte Beschreibung">
            <a:extLst>
              <a:ext uri="{FF2B5EF4-FFF2-40B4-BE49-F238E27FC236}">
                <a16:creationId xmlns:a16="http://schemas.microsoft.com/office/drawing/2014/main" id="{B2361658-D8BB-4C58-B26E-B016EEB7A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74" y="1914704"/>
            <a:ext cx="6953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09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11D3AE7-0195-4E3D-8000-C57A6BE08573}"/>
              </a:ext>
            </a:extLst>
          </p:cNvPr>
          <p:cNvSpPr txBox="1"/>
          <p:nvPr/>
        </p:nvSpPr>
        <p:spPr>
          <a:xfrm>
            <a:off x="5334605" y="1430409"/>
            <a:ext cx="1522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Ergebnisse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D33A319-D0DC-434D-BD3D-09D72EC219F5}"/>
              </a:ext>
            </a:extLst>
          </p:cNvPr>
          <p:cNvSpPr txBox="1"/>
          <p:nvPr/>
        </p:nvSpPr>
        <p:spPr>
          <a:xfrm>
            <a:off x="5342300" y="2157511"/>
            <a:ext cx="1507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Wolfgang Geyer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</a:rPr>
              <a:t>M 75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AC31170-0854-4C72-AA07-95CF29B50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493" y="1645156"/>
            <a:ext cx="719390" cy="80474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5E3A87E-E9F2-4650-9675-BC1DDBB48187}"/>
              </a:ext>
            </a:extLst>
          </p:cNvPr>
          <p:cNvSpPr txBox="1"/>
          <p:nvPr/>
        </p:nvSpPr>
        <p:spPr>
          <a:xfrm>
            <a:off x="3394887" y="3230483"/>
            <a:ext cx="23537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Platz 4 im Speerwerfen</a:t>
            </a:r>
          </a:p>
          <a:p>
            <a:r>
              <a:rPr lang="de-DE" sz="1600" dirty="0">
                <a:solidFill>
                  <a:schemeClr val="bg1"/>
                </a:solidFill>
              </a:rPr>
              <a:t>Platz 4 im Wurf-5-Kampf</a:t>
            </a:r>
          </a:p>
          <a:p>
            <a:r>
              <a:rPr lang="de-DE" sz="1600" dirty="0">
                <a:solidFill>
                  <a:schemeClr val="bg1"/>
                </a:solidFill>
              </a:rPr>
              <a:t>Platz 5 im Kugelstoßen</a:t>
            </a:r>
          </a:p>
          <a:p>
            <a:r>
              <a:rPr lang="de-DE" sz="1600" dirty="0">
                <a:solidFill>
                  <a:schemeClr val="bg1"/>
                </a:solidFill>
              </a:rPr>
              <a:t>Platz 5 im Gewichtwerfen</a:t>
            </a:r>
          </a:p>
          <a:p>
            <a:r>
              <a:rPr lang="de-DE" sz="1600" dirty="0">
                <a:solidFill>
                  <a:schemeClr val="bg1"/>
                </a:solidFill>
              </a:rPr>
              <a:t>Platz 9 im Hammerwerfen</a:t>
            </a:r>
          </a:p>
          <a:p>
            <a:r>
              <a:rPr lang="de-DE" sz="1600" dirty="0">
                <a:solidFill>
                  <a:schemeClr val="bg1"/>
                </a:solidFill>
              </a:rPr>
              <a:t>Platz 11 im Diskuswerfen</a:t>
            </a:r>
          </a:p>
        </p:txBody>
      </p:sp>
    </p:spTree>
    <p:extLst>
      <p:ext uri="{BB962C8B-B14F-4D97-AF65-F5344CB8AC3E}">
        <p14:creationId xmlns:p14="http://schemas.microsoft.com/office/powerpoint/2010/main" val="754168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F93B452-28E6-4D31-BD60-DE5668BDB13B}"/>
              </a:ext>
            </a:extLst>
          </p:cNvPr>
          <p:cNvSpPr txBox="1"/>
          <p:nvPr/>
        </p:nvSpPr>
        <p:spPr>
          <a:xfrm>
            <a:off x="5322647" y="1528680"/>
            <a:ext cx="1546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Ergebnisse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06CDE9E-0A41-4B25-B2F0-6ADE451E9C6E}"/>
              </a:ext>
            </a:extLst>
          </p:cNvPr>
          <p:cNvSpPr txBox="1"/>
          <p:nvPr/>
        </p:nvSpPr>
        <p:spPr>
          <a:xfrm>
            <a:off x="5177895" y="2307144"/>
            <a:ext cx="183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Wolfgang</a:t>
            </a:r>
            <a:r>
              <a:rPr lang="de-DE" dirty="0"/>
              <a:t> </a:t>
            </a:r>
            <a:r>
              <a:rPr lang="de-DE" sz="1600" dirty="0">
                <a:solidFill>
                  <a:schemeClr val="bg1"/>
                </a:solidFill>
              </a:rPr>
              <a:t>Kownatka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CD587D-ADC7-41BA-AFEA-2091B8FDE046}"/>
              </a:ext>
            </a:extLst>
          </p:cNvPr>
          <p:cNvSpPr txBox="1"/>
          <p:nvPr/>
        </p:nvSpPr>
        <p:spPr>
          <a:xfrm>
            <a:off x="5788863" y="265472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M 80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F1225D5-7E41-431B-8A77-58D8158B5544}"/>
              </a:ext>
            </a:extLst>
          </p:cNvPr>
          <p:cNvSpPr txBox="1"/>
          <p:nvPr/>
        </p:nvSpPr>
        <p:spPr>
          <a:xfrm>
            <a:off x="3565322" y="3325482"/>
            <a:ext cx="20973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</a:rPr>
              <a:t>Platz 2 Hammerwerfen</a:t>
            </a:r>
          </a:p>
          <a:p>
            <a:r>
              <a:rPr lang="de-DE" sz="1600" dirty="0">
                <a:solidFill>
                  <a:schemeClr val="bg1"/>
                </a:solidFill>
              </a:rPr>
              <a:t>Platz 3 Gewichtwerfen</a:t>
            </a:r>
          </a:p>
          <a:p>
            <a:r>
              <a:rPr lang="de-DE" sz="1600" dirty="0">
                <a:solidFill>
                  <a:schemeClr val="bg1"/>
                </a:solidFill>
              </a:rPr>
              <a:t>Platz 3 Speerwerfen</a:t>
            </a:r>
          </a:p>
          <a:p>
            <a:r>
              <a:rPr lang="de-DE" sz="1600" dirty="0">
                <a:solidFill>
                  <a:schemeClr val="bg1"/>
                </a:solidFill>
              </a:rPr>
              <a:t>Platz 3 Wurf-5-Kampf</a:t>
            </a:r>
          </a:p>
          <a:p>
            <a:r>
              <a:rPr lang="de-DE" sz="1600" dirty="0">
                <a:solidFill>
                  <a:schemeClr val="bg1"/>
                </a:solidFill>
              </a:rPr>
              <a:t>Platz 4 Kugelstoßen</a:t>
            </a:r>
          </a:p>
          <a:p>
            <a:r>
              <a:rPr lang="de-DE" sz="1600" dirty="0">
                <a:solidFill>
                  <a:schemeClr val="bg1"/>
                </a:solidFill>
              </a:rPr>
              <a:t>Platz 8 Diskuswerfen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C9A5FB0-1BA0-42ED-BBEB-56C1909F0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110" y="1669521"/>
            <a:ext cx="597460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23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8A1482-BB47-43A4-BD9E-EA7FE9CF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589271-EF99-4E7B-AECE-E641B88E4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56EEDF9-9A15-4ACD-8F7A-230C5608C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541" y="1435697"/>
            <a:ext cx="8428917" cy="474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83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962B8A9-1266-4B84-9BF4-4CA859DA971B}"/>
              </a:ext>
            </a:extLst>
          </p:cNvPr>
          <p:cNvSpPr txBox="1"/>
          <p:nvPr/>
        </p:nvSpPr>
        <p:spPr>
          <a:xfrm>
            <a:off x="5137051" y="1862356"/>
            <a:ext cx="1587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Teilnehmer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D852A8B-405C-42DD-8849-43FB56A06266}"/>
              </a:ext>
            </a:extLst>
          </p:cNvPr>
          <p:cNvSpPr txBox="1"/>
          <p:nvPr/>
        </p:nvSpPr>
        <p:spPr>
          <a:xfrm>
            <a:off x="3347207" y="2852257"/>
            <a:ext cx="5497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Sebastian Schroeter M 35 </a:t>
            </a:r>
            <a:r>
              <a:rPr lang="de-DE" sz="1400" dirty="0">
                <a:solidFill>
                  <a:schemeClr val="bg1"/>
                </a:solidFill>
              </a:rPr>
              <a:t>(Weitsprung)</a:t>
            </a:r>
          </a:p>
          <a:p>
            <a:r>
              <a:rPr lang="de-DE" dirty="0">
                <a:solidFill>
                  <a:schemeClr val="bg1"/>
                </a:solidFill>
              </a:rPr>
              <a:t>Michaela Jüris W 45 </a:t>
            </a:r>
            <a:r>
              <a:rPr lang="de-DE" sz="1400" dirty="0">
                <a:solidFill>
                  <a:schemeClr val="bg1"/>
                </a:solidFill>
              </a:rPr>
              <a:t>(Wurf-5-Kampf und 5 Einzeldisziplinen)</a:t>
            </a:r>
          </a:p>
          <a:p>
            <a:r>
              <a:rPr lang="de-DE" dirty="0">
                <a:solidFill>
                  <a:schemeClr val="bg1"/>
                </a:solidFill>
              </a:rPr>
              <a:t>Anja Zinn W 50 </a:t>
            </a:r>
            <a:r>
              <a:rPr lang="de-DE" sz="1400" dirty="0">
                <a:solidFill>
                  <a:schemeClr val="bg1"/>
                </a:solidFill>
              </a:rPr>
              <a:t>(100 m Lauf und 200 m Lauf)</a:t>
            </a:r>
          </a:p>
          <a:p>
            <a:r>
              <a:rPr lang="de-DE" dirty="0">
                <a:solidFill>
                  <a:schemeClr val="bg1"/>
                </a:solidFill>
              </a:rPr>
              <a:t>Matthias Paasche M 50 </a:t>
            </a:r>
            <a:r>
              <a:rPr lang="de-DE" sz="1400" dirty="0">
                <a:solidFill>
                  <a:schemeClr val="bg1"/>
                </a:solidFill>
              </a:rPr>
              <a:t>(Kugelstoßen und Diskuswerfen)</a:t>
            </a:r>
          </a:p>
          <a:p>
            <a:r>
              <a:rPr lang="de-DE" dirty="0">
                <a:solidFill>
                  <a:schemeClr val="bg1"/>
                </a:solidFill>
              </a:rPr>
              <a:t>Hans Meyer M 70 </a:t>
            </a:r>
            <a:r>
              <a:rPr lang="de-DE" sz="1400" dirty="0">
                <a:solidFill>
                  <a:schemeClr val="bg1"/>
                </a:solidFill>
              </a:rPr>
              <a:t>(Wurf-5-Kampf und 5 Einzeldisziplinen)</a:t>
            </a:r>
          </a:p>
          <a:p>
            <a:r>
              <a:rPr lang="de-DE" dirty="0">
                <a:solidFill>
                  <a:schemeClr val="bg1"/>
                </a:solidFill>
              </a:rPr>
              <a:t>Wolfgang Geyer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bg1"/>
                </a:solidFill>
              </a:rPr>
              <a:t>M 75 </a:t>
            </a:r>
            <a:r>
              <a:rPr lang="de-DE" sz="1400" dirty="0">
                <a:solidFill>
                  <a:schemeClr val="bg1"/>
                </a:solidFill>
              </a:rPr>
              <a:t>(Wurf-5-Kampf und 5 Einzeldisziplinen)</a:t>
            </a:r>
          </a:p>
          <a:p>
            <a:r>
              <a:rPr lang="de-DE" dirty="0">
                <a:solidFill>
                  <a:schemeClr val="bg1"/>
                </a:solidFill>
              </a:rPr>
              <a:t>Wolfgang Kownatka M 80 </a:t>
            </a:r>
            <a:r>
              <a:rPr lang="de-DE" sz="1400" dirty="0">
                <a:solidFill>
                  <a:schemeClr val="bg1"/>
                </a:solidFill>
              </a:rPr>
              <a:t>(Wurf-5-Kampf und 5 Einzeldisziplinen)</a:t>
            </a:r>
          </a:p>
        </p:txBody>
      </p:sp>
    </p:spTree>
    <p:extLst>
      <p:ext uri="{BB962C8B-B14F-4D97-AF65-F5344CB8AC3E}">
        <p14:creationId xmlns:p14="http://schemas.microsoft.com/office/powerpoint/2010/main" val="177164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E6C98-C702-43EC-A696-0D74686A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82F801-B379-4E64-9CDF-D052CFCC0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D310AE-EA9D-4B33-B7FE-8FBD7EE41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4473"/>
            <a:ext cx="10786453" cy="606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4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ABAFC-9A3B-4E98-928A-0C4D0B48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AD713-2CD5-4E2C-87A9-3AAAE4E4D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28FABE-4928-488C-AFEC-29E7B7BCF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86" y="1027906"/>
            <a:ext cx="10006828" cy="562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85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22AB4-795D-4953-90FC-CBF57239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AFAFDFD-D302-43A6-BAAA-9C213BF78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762" y="1380930"/>
            <a:ext cx="9520467" cy="594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7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F5190-43E6-469C-94B1-E58A6CF1F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E17F647-518E-4730-8597-F3E785DBC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699" y="1225197"/>
            <a:ext cx="10192602" cy="66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32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C0FF7-9BE7-4BCF-9A74-EE7BE55C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98F76F-1F5B-48B3-9E3F-BF2C5B65A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4A3C5B0-F06E-4DAE-AD4A-DB510739E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903" y="1959428"/>
            <a:ext cx="8978388" cy="56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47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DCE2E-99E1-4DDA-A22C-10465BB9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5B81259-C164-4661-872E-0807A1B50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526" y="1966223"/>
            <a:ext cx="8742783" cy="526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75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5000">
        <p15:prstTrans prst="wind"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Breitbild</PresentationFormat>
  <Paragraphs>59</Paragraphs>
  <Slides>17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Wolfgang Kownatka</dc:creator>
  <cp:lastModifiedBy>Wolfgang Kownatka</cp:lastModifiedBy>
  <cp:revision>5</cp:revision>
  <dcterms:created xsi:type="dcterms:W3CDTF">2020-08-21T17:53:24Z</dcterms:created>
  <dcterms:modified xsi:type="dcterms:W3CDTF">2020-08-22T06:43:34Z</dcterms:modified>
</cp:coreProperties>
</file>