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71" r:id="rId12"/>
    <p:sldId id="266" r:id="rId13"/>
    <p:sldId id="267" r:id="rId14"/>
    <p:sldId id="268" r:id="rId15"/>
    <p:sldId id="272" r:id="rId16"/>
    <p:sldId id="269" r:id="rId17"/>
    <p:sldId id="270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135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659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185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928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587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615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146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027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96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38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128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851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277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72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10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843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798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44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9262280" cy="2625491"/>
          </a:xfrm>
        </p:spPr>
        <p:txBody>
          <a:bodyPr/>
          <a:lstStyle/>
          <a:p>
            <a:r>
              <a:rPr lang="de-DE" dirty="0"/>
              <a:t>LSW-Europameisterschaften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Vom 5. bis 7. August 2022 in Jüterbog</a:t>
            </a:r>
          </a:p>
        </p:txBody>
      </p:sp>
    </p:spTree>
    <p:extLst>
      <p:ext uri="{BB962C8B-B14F-4D97-AF65-F5344CB8AC3E}">
        <p14:creationId xmlns:p14="http://schemas.microsoft.com/office/powerpoint/2010/main" val="1577499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144649-027C-018F-4879-F11CB744B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Siegerehrung Speerorama</a:t>
            </a:r>
          </a:p>
        </p:txBody>
      </p:sp>
      <p:pic>
        <p:nvPicPr>
          <p:cNvPr id="5" name="Inhaltsplatzhalter 4" descr="Ein Bild, das Text, Gras, Baum, draußen enthält.&#10;&#10;Automatisch generierte Beschreibung">
            <a:extLst>
              <a:ext uri="{FF2B5EF4-FFF2-40B4-BE49-F238E27FC236}">
                <a16:creationId xmlns:a16="http://schemas.microsoft.com/office/drawing/2014/main" id="{10A7A71F-012E-4607-73B8-7BF6A2256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755" y="2667000"/>
            <a:ext cx="2343150" cy="3124200"/>
          </a:xfrm>
        </p:spPr>
      </p:pic>
      <p:pic>
        <p:nvPicPr>
          <p:cNvPr id="7" name="Grafik 6" descr="Ein Bild, das Gras, Baum, Himmel, draußen enthält.&#10;&#10;Automatisch generierte Beschreibung">
            <a:extLst>
              <a:ext uri="{FF2B5EF4-FFF2-40B4-BE49-F238E27FC236}">
                <a16:creationId xmlns:a16="http://schemas.microsoft.com/office/drawing/2014/main" id="{9840D39E-22F9-B202-A2E3-4C7936E81A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572" y="1890648"/>
            <a:ext cx="3346143" cy="4461525"/>
          </a:xfrm>
          <a:prstGeom prst="rect">
            <a:avLst/>
          </a:prstGeom>
        </p:spPr>
      </p:pic>
      <p:pic>
        <p:nvPicPr>
          <p:cNvPr id="9" name="Grafik 8" descr="Ein Bild, das Text, Gras, draußen, Himmel enthält.&#10;&#10;Automatisch generierte Beschreibung">
            <a:extLst>
              <a:ext uri="{FF2B5EF4-FFF2-40B4-BE49-F238E27FC236}">
                <a16:creationId xmlns:a16="http://schemas.microsoft.com/office/drawing/2014/main" id="{715EE68A-2697-1996-39DA-C71D503773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364" y="2681273"/>
            <a:ext cx="2396810" cy="319574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B1F3219-B784-6671-6BAE-1FBF4B2B8813}"/>
              </a:ext>
            </a:extLst>
          </p:cNvPr>
          <p:cNvSpPr txBox="1"/>
          <p:nvPr/>
        </p:nvSpPr>
        <p:spPr>
          <a:xfrm>
            <a:off x="5742530" y="6356866"/>
            <a:ext cx="1661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Wolfgang, Gold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DEBDE72-7B81-D29A-2975-3BD40516E6C5}"/>
              </a:ext>
            </a:extLst>
          </p:cNvPr>
          <p:cNvSpPr txBox="1"/>
          <p:nvPr/>
        </p:nvSpPr>
        <p:spPr>
          <a:xfrm>
            <a:off x="2274140" y="5982841"/>
            <a:ext cx="2198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Werner </a:t>
            </a:r>
            <a:r>
              <a:rPr lang="de-DE" dirty="0" err="1"/>
              <a:t>Fettke</a:t>
            </a:r>
            <a:r>
              <a:rPr lang="de-DE" dirty="0"/>
              <a:t>, Silber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86538EF-0A05-BC64-45FA-C4CC8758FA53}"/>
              </a:ext>
            </a:extLst>
          </p:cNvPr>
          <p:cNvSpPr txBox="1"/>
          <p:nvPr/>
        </p:nvSpPr>
        <p:spPr>
          <a:xfrm>
            <a:off x="8575429" y="6061649"/>
            <a:ext cx="239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für mich gab es Bronze</a:t>
            </a:r>
          </a:p>
        </p:txBody>
      </p:sp>
    </p:spTree>
    <p:extLst>
      <p:ext uri="{BB962C8B-B14F-4D97-AF65-F5344CB8AC3E}">
        <p14:creationId xmlns:p14="http://schemas.microsoft.com/office/powerpoint/2010/main" val="629920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990E47-44FF-F517-201F-8106B26A5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4. Wettkampf - Keulenweitwurf</a:t>
            </a:r>
          </a:p>
        </p:txBody>
      </p:sp>
      <p:pic>
        <p:nvPicPr>
          <p:cNvPr id="9" name="Inhaltsplatzhalter 8" descr="Ein Bild, das Baum, Himmel, draußen, Sport enthält.&#10;&#10;Automatisch generierte Beschreibung">
            <a:extLst>
              <a:ext uri="{FF2B5EF4-FFF2-40B4-BE49-F238E27FC236}">
                <a16:creationId xmlns:a16="http://schemas.microsoft.com/office/drawing/2014/main" id="{E6122CF9-8F9E-183D-E94A-DFC24F840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753" y="1888857"/>
            <a:ext cx="3619098" cy="4825464"/>
          </a:xfrm>
        </p:spPr>
      </p:pic>
    </p:spTree>
    <p:extLst>
      <p:ext uri="{BB962C8B-B14F-4D97-AF65-F5344CB8AC3E}">
        <p14:creationId xmlns:p14="http://schemas.microsoft.com/office/powerpoint/2010/main" val="3675510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7644A5-7C97-AD63-789D-D030AE8E1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Siegerehrung Keulenweitwurf</a:t>
            </a:r>
          </a:p>
        </p:txBody>
      </p:sp>
      <p:pic>
        <p:nvPicPr>
          <p:cNvPr id="7" name="Grafik 6" descr="Ein Bild, das Himmel, Baum, draußen, Person enthält.&#10;&#10;Automatisch generierte Beschreibung">
            <a:extLst>
              <a:ext uri="{FF2B5EF4-FFF2-40B4-BE49-F238E27FC236}">
                <a16:creationId xmlns:a16="http://schemas.microsoft.com/office/drawing/2014/main" id="{2A879B2A-17BD-FA23-64DD-005EC3039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801" y="2758438"/>
            <a:ext cx="2136810" cy="2849080"/>
          </a:xfrm>
          <a:prstGeom prst="rect">
            <a:avLst/>
          </a:prstGeom>
        </p:spPr>
      </p:pic>
      <p:pic>
        <p:nvPicPr>
          <p:cNvPr id="12" name="Inhaltsplatzhalter 11" descr="Ein Bild, das Himmel, Gras, draußen, Person enthält.&#10;&#10;Automatisch generierte Beschreibung">
            <a:extLst>
              <a:ext uri="{FF2B5EF4-FFF2-40B4-BE49-F238E27FC236}">
                <a16:creationId xmlns:a16="http://schemas.microsoft.com/office/drawing/2014/main" id="{2E2A784C-785E-560D-FDB1-1C692A838B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22" y="2756436"/>
            <a:ext cx="3859731" cy="2894799"/>
          </a:xfr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C207DB3-935F-F1A2-8869-597A5773BE31}"/>
              </a:ext>
            </a:extLst>
          </p:cNvPr>
          <p:cNvSpPr txBox="1"/>
          <p:nvPr/>
        </p:nvSpPr>
        <p:spPr>
          <a:xfrm>
            <a:off x="4215865" y="3316703"/>
            <a:ext cx="28683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Wolfgang&amp;Wolfgang (M 80) erhalten Gold und Silber und Dieter Wolf (M 85) Gold. Der zweite und anstrengende Wettkampftag ist beendet.</a:t>
            </a:r>
          </a:p>
        </p:txBody>
      </p:sp>
    </p:spTree>
    <p:extLst>
      <p:ext uri="{BB962C8B-B14F-4D97-AF65-F5344CB8AC3E}">
        <p14:creationId xmlns:p14="http://schemas.microsoft.com/office/powerpoint/2010/main" val="3406465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22C04D-6FCC-BDB4-E575-15736CA99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Gemütlicher Abschluss des 2. Wettkampftages</a:t>
            </a:r>
          </a:p>
        </p:txBody>
      </p:sp>
      <p:pic>
        <p:nvPicPr>
          <p:cNvPr id="5" name="Inhaltsplatzhalter 4" descr="Ein Bild, das Tisch, Personen, Restaurant, Mahlzeit enthält.&#10;&#10;Automatisch generierte Beschreibung">
            <a:extLst>
              <a:ext uri="{FF2B5EF4-FFF2-40B4-BE49-F238E27FC236}">
                <a16:creationId xmlns:a16="http://schemas.microsoft.com/office/drawing/2014/main" id="{43ACDEA8-2BFE-74F5-52EA-3762D22A78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201" y="1925052"/>
            <a:ext cx="4499799" cy="2027722"/>
          </a:xfrm>
        </p:spPr>
      </p:pic>
      <p:pic>
        <p:nvPicPr>
          <p:cNvPr id="7" name="Grafik 6" descr="Ein Bild, das Tisch, Person, Personen, Gruppe enthält.&#10;&#10;Automatisch generierte Beschreibung">
            <a:extLst>
              <a:ext uri="{FF2B5EF4-FFF2-40B4-BE49-F238E27FC236}">
                <a16:creationId xmlns:a16="http://schemas.microsoft.com/office/drawing/2014/main" id="{04275B0F-964C-8CF7-408C-957EDBCB3A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061" y="3952774"/>
            <a:ext cx="5136682" cy="231471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34111D4-7DFB-48EB-4B42-1B5AEC5C0003}"/>
              </a:ext>
            </a:extLst>
          </p:cNvPr>
          <p:cNvSpPr txBox="1"/>
          <p:nvPr/>
        </p:nvSpPr>
        <p:spPr>
          <a:xfrm>
            <a:off x="7209322" y="2569581"/>
            <a:ext cx="3835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Im Fuchsbau am Rande des Stadions…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D446711-2F68-A5E7-76A3-2BACA879E73C}"/>
              </a:ext>
            </a:extLst>
          </p:cNvPr>
          <p:cNvSpPr txBox="1"/>
          <p:nvPr/>
        </p:nvSpPr>
        <p:spPr>
          <a:xfrm>
            <a:off x="1722922" y="4562375"/>
            <a:ext cx="4061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…gab es das verdiente Abendessen und Feierabend-Bier.</a:t>
            </a:r>
          </a:p>
        </p:txBody>
      </p:sp>
    </p:spTree>
    <p:extLst>
      <p:ext uri="{BB962C8B-B14F-4D97-AF65-F5344CB8AC3E}">
        <p14:creationId xmlns:p14="http://schemas.microsoft.com/office/powerpoint/2010/main" val="1017548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91CB1E-BADC-5D13-158B-FD0650CFC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Schlusstag</a:t>
            </a:r>
          </a:p>
        </p:txBody>
      </p:sp>
      <p:pic>
        <p:nvPicPr>
          <p:cNvPr id="5" name="Inhaltsplatzhalter 4" descr="Ein Bild, das Text, Gras, Baum, draußen enthält.&#10;&#10;Automatisch generierte Beschreibung">
            <a:extLst>
              <a:ext uri="{FF2B5EF4-FFF2-40B4-BE49-F238E27FC236}">
                <a16:creationId xmlns:a16="http://schemas.microsoft.com/office/drawing/2014/main" id="{47F65F7E-4C21-B311-78D5-47D5DE592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24" y="1407716"/>
            <a:ext cx="1953927" cy="4502197"/>
          </a:xfrm>
        </p:spPr>
      </p:pic>
      <p:pic>
        <p:nvPicPr>
          <p:cNvPr id="7" name="Grafik 6" descr="Ein Bild, das Baum, Gras, draußen, Sportwettkampf enthält.&#10;&#10;Automatisch generierte Beschreibung">
            <a:extLst>
              <a:ext uri="{FF2B5EF4-FFF2-40B4-BE49-F238E27FC236}">
                <a16:creationId xmlns:a16="http://schemas.microsoft.com/office/drawing/2014/main" id="{D0BEFCE5-2671-F007-9C1F-021A666787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1" y="1407716"/>
            <a:ext cx="3376648" cy="4502197"/>
          </a:xfrm>
          <a:prstGeom prst="rect">
            <a:avLst/>
          </a:prstGeom>
        </p:spPr>
      </p:pic>
      <p:pic>
        <p:nvPicPr>
          <p:cNvPr id="9" name="Grafik 8" descr="Ein Bild, das Gras, Baum, draußen, Person enthält.&#10;&#10;Automatisch generierte Beschreibung">
            <a:extLst>
              <a:ext uri="{FF2B5EF4-FFF2-40B4-BE49-F238E27FC236}">
                <a16:creationId xmlns:a16="http://schemas.microsoft.com/office/drawing/2014/main" id="{F8BE03DF-4FE8-488D-F365-66B70850A7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102" y="1881740"/>
            <a:ext cx="3021130" cy="402817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A42DF0C-3681-620D-B6EE-4D7FBC2BB3C6}"/>
              </a:ext>
            </a:extLst>
          </p:cNvPr>
          <p:cNvSpPr txBox="1"/>
          <p:nvPr/>
        </p:nvSpPr>
        <p:spPr>
          <a:xfrm>
            <a:off x="8004232" y="1407716"/>
            <a:ext cx="20252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Für mich gab es noch den Igmander-Hammerwurfwett-kampf mit anschließender Siegerehrung und der 2. Silbermedaille, sowie die Siegerehrung im Athletik-3-Kampf mit Gold und Bronze für Wolfgang und mich.</a:t>
            </a:r>
          </a:p>
        </p:txBody>
      </p:sp>
    </p:spTree>
    <p:extLst>
      <p:ext uri="{BB962C8B-B14F-4D97-AF65-F5344CB8AC3E}">
        <p14:creationId xmlns:p14="http://schemas.microsoft.com/office/powerpoint/2010/main" val="1036202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687B70-6C87-C556-63A3-0533999F0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751114"/>
          </a:xfrm>
        </p:spPr>
        <p:txBody>
          <a:bodyPr/>
          <a:lstStyle/>
          <a:p>
            <a:r>
              <a:rPr lang="de-DE" dirty="0"/>
              <a:t>Igmander Hammerwurf</a:t>
            </a:r>
          </a:p>
        </p:txBody>
      </p:sp>
      <p:pic>
        <p:nvPicPr>
          <p:cNvPr id="4" name="woko_igmander">
            <a:hlinkClick r:id="" action="ppaction://media"/>
            <a:extLst>
              <a:ext uri="{FF2B5EF4-FFF2-40B4-BE49-F238E27FC236}">
                <a16:creationId xmlns:a16="http://schemas.microsoft.com/office/drawing/2014/main" id="{07E0CC46-38D9-F50B-20DA-6DC4B2956E6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0551" y="1426611"/>
            <a:ext cx="2976564" cy="5258419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68D2F36-0DFC-5C12-9DB9-59AFD653EBAF}"/>
              </a:ext>
            </a:extLst>
          </p:cNvPr>
          <p:cNvSpPr txBox="1"/>
          <p:nvPr/>
        </p:nvSpPr>
        <p:spPr>
          <a:xfrm>
            <a:off x="7551965" y="3143249"/>
            <a:ext cx="376373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Der Igmander ist ein Wurfhammer von 5 kg Gesamtgewicht, dessen Hammerkopf an einer Metallstange statt an einem Stahlseil befestigt ist. Er wird aus dem Stand geworfen, ohne Drehungen. </a:t>
            </a:r>
            <a:r>
              <a:rPr lang="de-DE" sz="1050" b="1" dirty="0"/>
              <a:t>(Das Video wurde von unserer erfolgreichen Mitstreiterin, Tokessa Zinn, bei meinem Wettkampf aufgenommen).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24076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EB8770-48A4-EF68-9E8D-069A4E8CB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Tokessa - die Gold Fee</a:t>
            </a:r>
          </a:p>
        </p:txBody>
      </p:sp>
      <p:pic>
        <p:nvPicPr>
          <p:cNvPr id="5" name="Inhaltsplatzhalter 4" descr="Ein Bild, das Text, Gras, draußen, Feld enthält.&#10;&#10;Automatisch generierte Beschreibung">
            <a:extLst>
              <a:ext uri="{FF2B5EF4-FFF2-40B4-BE49-F238E27FC236}">
                <a16:creationId xmlns:a16="http://schemas.microsoft.com/office/drawing/2014/main" id="{24837477-5670-F63A-581D-767A77A27E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17" y="1876071"/>
            <a:ext cx="2088396" cy="4296129"/>
          </a:xfrm>
        </p:spPr>
      </p:pic>
      <p:pic>
        <p:nvPicPr>
          <p:cNvPr id="7" name="Grafik 6" descr="Ein Bild, das Text, Baum enthält.&#10;&#10;Automatisch generierte Beschreibung">
            <a:extLst>
              <a:ext uri="{FF2B5EF4-FFF2-40B4-BE49-F238E27FC236}">
                <a16:creationId xmlns:a16="http://schemas.microsoft.com/office/drawing/2014/main" id="{7406A984-0391-437D-A28A-5CDFE7036C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24575" y="2997949"/>
            <a:ext cx="4366226" cy="2122471"/>
          </a:xfrm>
          <a:prstGeom prst="rect">
            <a:avLst/>
          </a:prstGeom>
        </p:spPr>
      </p:pic>
      <p:pic>
        <p:nvPicPr>
          <p:cNvPr id="9" name="Grafik 8" descr="Ein Bild, das Text, Person, darstellend, genießend enthält.&#10;&#10;Automatisch generierte Beschreibung">
            <a:extLst>
              <a:ext uri="{FF2B5EF4-FFF2-40B4-BE49-F238E27FC236}">
                <a16:creationId xmlns:a16="http://schemas.microsoft.com/office/drawing/2014/main" id="{3E47265F-504D-765F-5515-A223FF82F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84" y="1876071"/>
            <a:ext cx="1230766" cy="273124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042D59A-7E51-4C86-A6B7-7E103C7B963D}"/>
              </a:ext>
            </a:extLst>
          </p:cNvPr>
          <p:cNvSpPr txBox="1"/>
          <p:nvPr/>
        </p:nvSpPr>
        <p:spPr>
          <a:xfrm>
            <a:off x="4155917" y="4607313"/>
            <a:ext cx="52575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Mit 8 Goldmedaillen war sie zweifellos der Star unter allen 88 Teilnehmern aus 6 Nationen, und Freund Nick Nachtsheim hat als Betreuer und Fahrer unseres kleinen erfolgreichen Teams ein besonderes Lob verdient.</a:t>
            </a:r>
          </a:p>
        </p:txBody>
      </p:sp>
    </p:spTree>
    <p:extLst>
      <p:ext uri="{BB962C8B-B14F-4D97-AF65-F5344CB8AC3E}">
        <p14:creationId xmlns:p14="http://schemas.microsoft.com/office/powerpoint/2010/main" val="4242312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10A73A-825C-6CA1-F337-05AE19A8D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061357"/>
          </a:xfrm>
        </p:spPr>
        <p:txBody>
          <a:bodyPr/>
          <a:lstStyle/>
          <a:p>
            <a:r>
              <a:rPr lang="de-DE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Das Fazit einer sehr erfolgreichen Europameisterschaft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7A1639-8AF9-488F-56AA-15D5475B2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592037"/>
            <a:ext cx="10018713" cy="4199164"/>
          </a:xfrm>
        </p:spPr>
        <p:txBody>
          <a:bodyPr>
            <a:normAutofit fontScale="62500" lnSpcReduction="20000"/>
          </a:bodyPr>
          <a:lstStyle/>
          <a:p>
            <a:pPr marL="449580" algn="just">
              <a:lnSpc>
                <a:spcPct val="107000"/>
              </a:lnSpc>
              <a:spcAft>
                <a:spcPts val="710"/>
              </a:spcAft>
            </a:pPr>
            <a:r>
              <a:rPr lang="de-DE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Sechs Nationen waren mit 88 Teilnehmerinnen und Teilnehmern in 14 Wurfwettbewerben angetreten. Von den insgesamt 42 Medaillenrängen erkämpften wir in 7 bzw. 8 Disziplinen 21 Medaillen, darunter 13 mal Gold, 4 mal Silber und 4 mal Bronze, dazu 2 vierte Plätze. </a:t>
            </a:r>
            <a:endParaRPr lang="de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 algn="just">
              <a:lnSpc>
                <a:spcPct val="107000"/>
              </a:lnSpc>
              <a:spcAft>
                <a:spcPts val="710"/>
              </a:spcAft>
            </a:pPr>
            <a:r>
              <a:rPr lang="de-DE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Damit haben wir die Erfolgsserien von 2014, 2015 und 2019 bei Europa und Weltmeisterschaften im LSW-Spezialsport fortsetzen und übertreffen können, und das trotz Pandemie und Trainingseinschränkungen durch die Flutkatastrophe. Eine bemerkenswerte Leistung. </a:t>
            </a:r>
            <a:endParaRPr lang="de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 algn="just">
              <a:lnSpc>
                <a:spcPct val="107000"/>
              </a:lnSpc>
              <a:spcAft>
                <a:spcPts val="710"/>
              </a:spcAft>
            </a:pPr>
            <a:r>
              <a:rPr lang="de-DE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Unsere 22 jährige „Gold Fee“ Tokessa zeigte dabei trotz fehlender Konkurrenz in ihrer Altersklasse W 22 erstaunlich gute Leistungen, die sie allerdings bereits in den letzten Trainingswochen bestätigt hatte. Dafür erhielt sie als achtfache Europameisterin acht Goldmedaillen in den Disziplinen Kugelwurf-3-Kampf (Speerorama), Kugelstoß-5-Kampf (Shotorama), Kugel-Schockwerfen (Schockorama), sowie im Keulenweitwurf, Einarmiger Gewichtwurf und Schleuderballwurf, dazu im Athletik-2-Kampf und Athletik-3-Kampf.                                                                                      </a:t>
            </a:r>
            <a:endParaRPr lang="de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 algn="just">
              <a:lnSpc>
                <a:spcPct val="107000"/>
              </a:lnSpc>
              <a:spcAft>
                <a:spcPts val="710"/>
              </a:spcAft>
            </a:pPr>
            <a:r>
              <a:rPr lang="de-DE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Sportfreund Wolfgang wurde fünffacher Europameister </a:t>
            </a:r>
            <a:r>
              <a:rPr lang="de-DE" sz="180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unter 7 </a:t>
            </a:r>
            <a:r>
              <a:rPr lang="de-DE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gemeldeten Teilnehmern mit insgesamt 8 Medaillen - 5 mal Gold, 2 mal Silber und 1 mal Bronze. Dabei erzielte er im Kugelwurf-3-Kampf mit 58,98 einen neuen deutschen Rekord.                                                     </a:t>
            </a:r>
            <a:endParaRPr lang="de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 algn="just">
              <a:lnSpc>
                <a:spcPct val="107000"/>
              </a:lnSpc>
              <a:spcAft>
                <a:spcPts val="710"/>
              </a:spcAft>
            </a:pPr>
            <a:r>
              <a:rPr lang="de-DE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Ich erkämpfte mir, das letzte Jahr in der Altersklasse M 80, als neuer Vize-Europameister zwei Silbermedaillen im Keulenweit- und Igmander-Hammerwurf, sowie drei Bronzemedaillen im Speerorama, Shotorama und Athletik-3-Kampf. Im Schockorama und Athletikzweikampf erreichte ich jeweils den 4. Platz.                                                            </a:t>
            </a:r>
            <a:endParaRPr lang="de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 algn="just">
              <a:lnSpc>
                <a:spcPct val="107000"/>
              </a:lnSpc>
              <a:spcAft>
                <a:spcPts val="710"/>
              </a:spcAft>
            </a:pPr>
            <a:r>
              <a:rPr lang="de-DE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Mit diesen Ergebnissen und Erfolgen hatten wir nicht gerechnet. Sie haben aber bestätigt, dass sich unsere intensive wöchentliche Trainingsarbeit – verteilt über jeweils drei Tage - ausgezahlt hat, Spaß und Freude dabei nicht mitgerechnet.</a:t>
            </a:r>
            <a:endParaRPr lang="de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5154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10118D-94EE-0B74-FDE2-24956F619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Weg nach Jüterbog…</a:t>
            </a:r>
          </a:p>
        </p:txBody>
      </p:sp>
      <p:pic>
        <p:nvPicPr>
          <p:cNvPr id="13" name="Grafik 13" descr="Ein Bild, das Person, Mann, Auto, Fahrzeug enthält.&#10;&#10;Beschreibung automatisch generiert.">
            <a:extLst>
              <a:ext uri="{FF2B5EF4-FFF2-40B4-BE49-F238E27FC236}">
                <a16:creationId xmlns:a16="http://schemas.microsoft.com/office/drawing/2014/main" id="{C588F41A-D59B-FEB8-6D39-CDF0E06FC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5507" y="2304584"/>
            <a:ext cx="1918294" cy="3941957"/>
          </a:xfrm>
        </p:spPr>
      </p:pic>
      <p:pic>
        <p:nvPicPr>
          <p:cNvPr id="14" name="Grafik 14" descr="Ein Bild, das Text, Himmel, Straße, draußen enthält.&#10;&#10;Beschreibung automatisch generiert.">
            <a:extLst>
              <a:ext uri="{FF2B5EF4-FFF2-40B4-BE49-F238E27FC236}">
                <a16:creationId xmlns:a16="http://schemas.microsoft.com/office/drawing/2014/main" id="{E574F996-1DA2-A6E8-B3E5-63956E4AA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16411" y="3183673"/>
            <a:ext cx="4114800" cy="200025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28C3080-6240-05A7-A407-DA6BA428479C}"/>
              </a:ext>
            </a:extLst>
          </p:cNvPr>
          <p:cNvSpPr txBox="1"/>
          <p:nvPr/>
        </p:nvSpPr>
        <p:spPr>
          <a:xfrm>
            <a:off x="4804317" y="3763536"/>
            <a:ext cx="3679901" cy="14773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dirty="0"/>
              <a:t>…begann mit einem Stau auf der A 4 und kostete uns eine volle Stunde bei 38 Grad Außentemperatur. Hier war Geduld angesagt – bei Nick kein Problem.</a:t>
            </a:r>
          </a:p>
        </p:txBody>
      </p:sp>
    </p:spTree>
    <p:extLst>
      <p:ext uri="{BB962C8B-B14F-4D97-AF65-F5344CB8AC3E}">
        <p14:creationId xmlns:p14="http://schemas.microsoft.com/office/powerpoint/2010/main" val="1298275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C6161C-E4DE-4C27-C538-7815D894C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Ankunft bei Inge und Wolfgang Geyer</a:t>
            </a:r>
          </a:p>
        </p:txBody>
      </p:sp>
      <p:pic>
        <p:nvPicPr>
          <p:cNvPr id="13" name="Inhaltsplatzhalter 12" descr="Ein Bild, das Text, Baum, draußen, Gras enthält.&#10;&#10;Automatisch generierte Beschreibung">
            <a:extLst>
              <a:ext uri="{FF2B5EF4-FFF2-40B4-BE49-F238E27FC236}">
                <a16:creationId xmlns:a16="http://schemas.microsoft.com/office/drawing/2014/main" id="{8549CA18-C438-CFB0-328C-8D2B4E6FC0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60" y="1980898"/>
            <a:ext cx="3418994" cy="4573906"/>
          </a:xfrm>
        </p:spPr>
      </p:pic>
      <p:pic>
        <p:nvPicPr>
          <p:cNvPr id="15" name="Grafik 14" descr="Ein Bild, das Gras, draußen, Baum, Wohnmobil enthält.&#10;&#10;Automatisch generierte Beschreibung">
            <a:extLst>
              <a:ext uri="{FF2B5EF4-FFF2-40B4-BE49-F238E27FC236}">
                <a16:creationId xmlns:a16="http://schemas.microsoft.com/office/drawing/2014/main" id="{8E4D71A4-3350-60C6-B9A0-FB2754CC0F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89" y="2438399"/>
            <a:ext cx="2576011" cy="3446168"/>
          </a:xfrm>
          <a:prstGeom prst="rect">
            <a:avLst/>
          </a:prstGeom>
        </p:spPr>
      </p:pic>
      <p:pic>
        <p:nvPicPr>
          <p:cNvPr id="17" name="Grafik 16" descr="Ein Bild, das Baum, draußen, Gras, Pflanze enthält.&#10;&#10;Automatisch generierte Beschreibung">
            <a:extLst>
              <a:ext uri="{FF2B5EF4-FFF2-40B4-BE49-F238E27FC236}">
                <a16:creationId xmlns:a16="http://schemas.microsoft.com/office/drawing/2014/main" id="{CF3C5D7E-7E29-1CFA-4AFE-7F2BBC7513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14" y="2405514"/>
            <a:ext cx="2576010" cy="344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5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34D4BB-C7D5-F88B-8F41-8AB5C6EEB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Stadion der Stadt und des LC Jüterbog</a:t>
            </a:r>
          </a:p>
        </p:txBody>
      </p:sp>
      <p:pic>
        <p:nvPicPr>
          <p:cNvPr id="5" name="Inhaltsplatzhalter 4" descr="Ein Bild, das draußen, Baum enthält.&#10;&#10;Automatisch generierte Beschreibung">
            <a:extLst>
              <a:ext uri="{FF2B5EF4-FFF2-40B4-BE49-F238E27FC236}">
                <a16:creationId xmlns:a16="http://schemas.microsoft.com/office/drawing/2014/main" id="{9CF9A249-6133-1480-06E7-343F0A6C83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17558" y="2142197"/>
            <a:ext cx="8816740" cy="4285916"/>
          </a:xfrm>
        </p:spPr>
      </p:pic>
    </p:spTree>
    <p:extLst>
      <p:ext uri="{BB962C8B-B14F-4D97-AF65-F5344CB8AC3E}">
        <p14:creationId xmlns:p14="http://schemas.microsoft.com/office/powerpoint/2010/main" val="3647153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888393-D74C-1B78-ECB0-FF6CF606D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erste von fünf Disziplinen</a:t>
            </a:r>
          </a:p>
        </p:txBody>
      </p:sp>
      <p:pic>
        <p:nvPicPr>
          <p:cNvPr id="5" name="Inhaltsplatzhalter 4" descr="Ein Bild, das Baum, draußen, Gras, Pflanze enthält.&#10;&#10;Automatisch generierte Beschreibung">
            <a:extLst>
              <a:ext uri="{FF2B5EF4-FFF2-40B4-BE49-F238E27FC236}">
                <a16:creationId xmlns:a16="http://schemas.microsoft.com/office/drawing/2014/main" id="{4B3D8787-6B8E-EF25-55EC-F5A76F200B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1" y="2670210"/>
            <a:ext cx="2624087" cy="3498783"/>
          </a:xfrm>
        </p:spPr>
      </p:pic>
      <p:pic>
        <p:nvPicPr>
          <p:cNvPr id="7" name="Grafik 6" descr="Ein Bild, das Baum, draußen, Sportwettkampf, Person enthält.&#10;&#10;Automatisch generierte Beschreibung">
            <a:extLst>
              <a:ext uri="{FF2B5EF4-FFF2-40B4-BE49-F238E27FC236}">
                <a16:creationId xmlns:a16="http://schemas.microsoft.com/office/drawing/2014/main" id="{F080D588-4DC4-3C77-2853-1915DF929D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030" y="2744001"/>
            <a:ext cx="2624087" cy="349878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521DCEC-D0B9-C00A-8FC7-CC466308BE10}"/>
              </a:ext>
            </a:extLst>
          </p:cNvPr>
          <p:cNvSpPr txBox="1"/>
          <p:nvPr/>
        </p:nvSpPr>
        <p:spPr>
          <a:xfrm>
            <a:off x="4583499" y="3094330"/>
            <a:ext cx="4119630" cy="20313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dirty="0"/>
              <a:t>Der Wettkampf begann mit Shotorama, dem Kugelstoß 5-Kampf, mit Kugelgewichten von 3, 4, 5, 6 und 7,26 kg, sowie je drei Stößen.</a:t>
            </a:r>
          </a:p>
          <a:p>
            <a:pPr algn="ctr"/>
            <a:r>
              <a:rPr lang="de-DE" dirty="0"/>
              <a:t>Dann folgte ein schweres Gewitter und der Wettkampf wurde am nächsten Tag fortgesetzt.</a:t>
            </a:r>
          </a:p>
        </p:txBody>
      </p:sp>
    </p:spTree>
    <p:extLst>
      <p:ext uri="{BB962C8B-B14F-4D97-AF65-F5344CB8AC3E}">
        <p14:creationId xmlns:p14="http://schemas.microsoft.com/office/powerpoint/2010/main" val="3850355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60533F-775C-3B54-714A-1431A1B1D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Erste Siegerehrung</a:t>
            </a:r>
          </a:p>
        </p:txBody>
      </p:sp>
      <p:pic>
        <p:nvPicPr>
          <p:cNvPr id="9" name="Inhaltsplatzhalter 8" descr="Ein Bild, das Baum, draußen, Person, Gras enthält.&#10;&#10;Automatisch generierte Beschreibung">
            <a:extLst>
              <a:ext uri="{FF2B5EF4-FFF2-40B4-BE49-F238E27FC236}">
                <a16:creationId xmlns:a16="http://schemas.microsoft.com/office/drawing/2014/main" id="{85911FAD-3033-1CBD-675B-E4D1DCD1F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148" y="1964356"/>
            <a:ext cx="6933037" cy="3124200"/>
          </a:xfr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84CFE7E8-380F-6E88-ECCF-7D25BD863E3D}"/>
              </a:ext>
            </a:extLst>
          </p:cNvPr>
          <p:cNvSpPr txBox="1"/>
          <p:nvPr/>
        </p:nvSpPr>
        <p:spPr>
          <a:xfrm>
            <a:off x="4081723" y="5544152"/>
            <a:ext cx="618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Wolfgang erhält im Shotorama die Goldmedaille und ich Bronze</a:t>
            </a:r>
          </a:p>
        </p:txBody>
      </p:sp>
    </p:spTree>
    <p:extLst>
      <p:ext uri="{BB962C8B-B14F-4D97-AF65-F5344CB8AC3E}">
        <p14:creationId xmlns:p14="http://schemas.microsoft.com/office/powerpoint/2010/main" val="55852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B0D3E6-526F-DA5A-49E3-83FD7EB91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Unterbrechung und Fortsetzung</a:t>
            </a:r>
          </a:p>
        </p:txBody>
      </p:sp>
      <p:pic>
        <p:nvPicPr>
          <p:cNvPr id="5" name="Inhaltsplatzhalter 4" descr="Ein Bild, das Gras, Baum, draußen, Feld enthält.&#10;&#10;Automatisch generierte Beschreibung">
            <a:extLst>
              <a:ext uri="{FF2B5EF4-FFF2-40B4-BE49-F238E27FC236}">
                <a16:creationId xmlns:a16="http://schemas.microsoft.com/office/drawing/2014/main" id="{0FD4ADC8-35A0-235C-9DAC-4C1E63C1B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63" y="2438399"/>
            <a:ext cx="2343150" cy="3124200"/>
          </a:xfrm>
        </p:spPr>
      </p:pic>
      <p:pic>
        <p:nvPicPr>
          <p:cNvPr id="7" name="Grafik 6" descr="Ein Bild, das Gras, Baum, draußen, Parken enthält.&#10;&#10;Automatisch generierte Beschreibung">
            <a:extLst>
              <a:ext uri="{FF2B5EF4-FFF2-40B4-BE49-F238E27FC236}">
                <a16:creationId xmlns:a16="http://schemas.microsoft.com/office/drawing/2014/main" id="{59787049-8DD5-5E13-D924-5659C9C9C3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158" y="2438399"/>
            <a:ext cx="2343150" cy="31242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064B6D8-40A5-616F-B394-1226E4687298}"/>
              </a:ext>
            </a:extLst>
          </p:cNvPr>
          <p:cNvSpPr txBox="1"/>
          <p:nvPr/>
        </p:nvSpPr>
        <p:spPr>
          <a:xfrm>
            <a:off x="3946714" y="2984836"/>
            <a:ext cx="4495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Nach dem heftigen Gewitter am Nachmittag des Vortages wurde der Wettkampf mit Schockorama, dem Kugelschleuder 3-Kampf, mit 2, 2,5 und 3 kg, fortgesetzt.</a:t>
            </a:r>
          </a:p>
        </p:txBody>
      </p:sp>
    </p:spTree>
    <p:extLst>
      <p:ext uri="{BB962C8B-B14F-4D97-AF65-F5344CB8AC3E}">
        <p14:creationId xmlns:p14="http://schemas.microsoft.com/office/powerpoint/2010/main" val="415078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8224FC-A408-004F-80EB-6F83572F2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Siegerehrung Schockorama</a:t>
            </a:r>
          </a:p>
        </p:txBody>
      </p:sp>
      <p:pic>
        <p:nvPicPr>
          <p:cNvPr id="9" name="Inhaltsplatzhalter 8" descr="Ein Bild, das Text, Gras, Baum, Himmel enthält.&#10;&#10;Automatisch generierte Beschreibung">
            <a:extLst>
              <a:ext uri="{FF2B5EF4-FFF2-40B4-BE49-F238E27FC236}">
                <a16:creationId xmlns:a16="http://schemas.microsoft.com/office/drawing/2014/main" id="{DCDD474F-83CB-D9EB-3135-6582B300B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206" y="2667000"/>
            <a:ext cx="6426925" cy="3124200"/>
          </a:xfr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3EB1107-F5C5-50C5-234F-AE3D893461CE}"/>
              </a:ext>
            </a:extLst>
          </p:cNvPr>
          <p:cNvSpPr txBox="1"/>
          <p:nvPr/>
        </p:nvSpPr>
        <p:spPr>
          <a:xfrm>
            <a:off x="4117675" y="6019801"/>
            <a:ext cx="4558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Wolfgang gewinnt Bronze, ich erreiche Platz 4</a:t>
            </a:r>
          </a:p>
        </p:txBody>
      </p:sp>
    </p:spTree>
    <p:extLst>
      <p:ext uri="{BB962C8B-B14F-4D97-AF65-F5344CB8AC3E}">
        <p14:creationId xmlns:p14="http://schemas.microsoft.com/office/powerpoint/2010/main" val="887807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A371CD-6A3E-368A-6629-B4B0E4384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Wettkampf - Speerorama</a:t>
            </a:r>
          </a:p>
        </p:txBody>
      </p:sp>
      <p:pic>
        <p:nvPicPr>
          <p:cNvPr id="5" name="Inhaltsplatzhalter 4" descr="Ein Bild, das Baum, draußen enthält.&#10;&#10;Automatisch generierte Beschreibung">
            <a:extLst>
              <a:ext uri="{FF2B5EF4-FFF2-40B4-BE49-F238E27FC236}">
                <a16:creationId xmlns:a16="http://schemas.microsoft.com/office/drawing/2014/main" id="{D437AEE7-6E30-7F9D-727D-731332F6E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3391" y="3169255"/>
            <a:ext cx="4663916" cy="2267181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F16451D-3B7E-6433-0315-5533A138E2F4}"/>
              </a:ext>
            </a:extLst>
          </p:cNvPr>
          <p:cNvSpPr txBox="1"/>
          <p:nvPr/>
        </p:nvSpPr>
        <p:spPr>
          <a:xfrm>
            <a:off x="5170633" y="3613271"/>
            <a:ext cx="4301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Tokessa – unsere Gold Fee mit 8 Goldmedaillen - beim Kugelwurf-3-Kampf mit der 1,5, 2 und 2,5 kg schweren Kugel</a:t>
            </a:r>
          </a:p>
        </p:txBody>
      </p:sp>
    </p:spTree>
    <p:extLst>
      <p:ext uri="{BB962C8B-B14F-4D97-AF65-F5344CB8AC3E}">
        <p14:creationId xmlns:p14="http://schemas.microsoft.com/office/powerpoint/2010/main" val="39258701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661</Words>
  <Application>Microsoft Office PowerPoint</Application>
  <PresentationFormat>Breitbild</PresentationFormat>
  <Paragraphs>40</Paragraphs>
  <Slides>17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Arial</vt:lpstr>
      <vt:lpstr>Corbel</vt:lpstr>
      <vt:lpstr>Times New Roman</vt:lpstr>
      <vt:lpstr>Verdana</vt:lpstr>
      <vt:lpstr>Parallax</vt:lpstr>
      <vt:lpstr>LSW-Europameisterschaften</vt:lpstr>
      <vt:lpstr>Der Weg nach Jüterbog…</vt:lpstr>
      <vt:lpstr>Die Ankunft bei Inge und Wolfgang Geyer</vt:lpstr>
      <vt:lpstr>Das Stadion der Stadt und des LC Jüterbog</vt:lpstr>
      <vt:lpstr>Die erste von fünf Disziplinen</vt:lpstr>
      <vt:lpstr>Erste Siegerehrung</vt:lpstr>
      <vt:lpstr>Unterbrechung und Fortsetzung</vt:lpstr>
      <vt:lpstr>Siegerehrung Schockorama</vt:lpstr>
      <vt:lpstr>3. Wettkampf - Speerorama</vt:lpstr>
      <vt:lpstr>Siegerehrung Speerorama</vt:lpstr>
      <vt:lpstr>4. Wettkampf - Keulenweitwurf</vt:lpstr>
      <vt:lpstr>Siegerehrung Keulenweitwurf</vt:lpstr>
      <vt:lpstr>Gemütlicher Abschluss des 2. Wettkampftages</vt:lpstr>
      <vt:lpstr>Der Schlusstag</vt:lpstr>
      <vt:lpstr>Igmander Hammerwurf</vt:lpstr>
      <vt:lpstr>Tokessa - die Gold Fee</vt:lpstr>
      <vt:lpstr>Das Fazit einer sehr erfolgreichen Europameisterschaft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Wolfgang Kownatka</dc:creator>
  <cp:lastModifiedBy>Wolfgang Kownatka</cp:lastModifiedBy>
  <cp:revision>84</cp:revision>
  <dcterms:created xsi:type="dcterms:W3CDTF">2022-08-10T13:23:06Z</dcterms:created>
  <dcterms:modified xsi:type="dcterms:W3CDTF">2022-08-21T07:48:49Z</dcterms:modified>
</cp:coreProperties>
</file>