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9" r:id="rId2"/>
    <p:sldId id="264" r:id="rId3"/>
    <p:sldId id="265" r:id="rId4"/>
    <p:sldId id="273" r:id="rId5"/>
    <p:sldId id="26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29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3E4-59AF-493B-AD6C-437B72CD5BD8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C727-C5B0-4EEF-AF85-5F1E200D36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2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C727-C5B0-4EEF-AF85-5F1E200D36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55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altLang="ko-KR" smtClean="0"/>
              <a:t>Formatvorlage des Untertitelmasters durch Klicken bearbeiten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altLang="ko-KR" smtClean="0"/>
              <a:t>Titelmasterformat durch Klicken bearbeiten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de-DE" altLang="ko-KR" smtClean="0"/>
              <a:t>Titelmasterformat durch Klicken bearbeiten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A403F386-5B17-4D10-8671-A077910F826D}" type="datetimeFigureOut">
              <a:rPr lang="de-DE" smtClean="0"/>
              <a:t>16.09.2010</a:t>
            </a:fld>
            <a:endParaRPr lang="de-DE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78B8AC9D-CA05-43C1-B223-BFDCAE5B4EC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253" y="413791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Meine </a:t>
            </a:r>
            <a:r>
              <a:rPr lang="de-DE" dirty="0" err="1" smtClean="0"/>
              <a:t>Sylter</a:t>
            </a:r>
            <a:r>
              <a:rPr lang="de-DE" dirty="0" smtClean="0"/>
              <a:t> Fotos (I)</a:t>
            </a:r>
            <a:endParaRPr lang="de-DE" dirty="0"/>
          </a:p>
        </p:txBody>
      </p:sp>
      <p:pic>
        <p:nvPicPr>
          <p:cNvPr id="1026" name="Picture 2" descr="C:\Dateien\Privat\Urlaub_Sylt2010\Sonnenuntergang_Sylt060910\SU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9" y="2420888"/>
            <a:ext cx="1669724" cy="22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ien\Privat\Urlaub_Sylt2010\Sonnenuntergang_Sylt060910\Balou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41" y="2407972"/>
            <a:ext cx="1679411" cy="22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ateien\Privat\Urlaub_Sylt2010\Sonnenuntergang_Sylt060910\SU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9" y="2420888"/>
            <a:ext cx="1697044" cy="22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ateien\Privat\Urlaub_Sylt2010\Sonnenuntergang_Sylt060910\SU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3" y="5027621"/>
            <a:ext cx="2470027" cy="18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ateien\Privat\Urlaub_Sylt2010\Sonnenuntergang_Sylt060910\SU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9" y="5049762"/>
            <a:ext cx="2529532" cy="18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ateien\Privat\Urlaub_Sylt2010\Morgenwanderung_Sylt050910\Balou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07972"/>
            <a:ext cx="1630691" cy="22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ateien\Privat\Urlaub_Sylt2010\Morgenwanderung_Sylt050910\Balou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7" y="5010497"/>
            <a:ext cx="2458541" cy="18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ateien\Privat\Urlaub_Sylt2010\Labrador_Treff\Meer_Blick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9" y="1340768"/>
            <a:ext cx="8388424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43988"/>
                </a:solidFill>
              </a:rPr>
              <a:t>Meine </a:t>
            </a:r>
            <a:r>
              <a:rPr lang="de-DE" dirty="0" err="1">
                <a:solidFill>
                  <a:srgbClr val="043988"/>
                </a:solidFill>
              </a:rPr>
              <a:t>Sylter</a:t>
            </a:r>
            <a:r>
              <a:rPr lang="de-DE" dirty="0">
                <a:solidFill>
                  <a:srgbClr val="043988"/>
                </a:solidFill>
              </a:rPr>
              <a:t> Fotos </a:t>
            </a:r>
            <a:r>
              <a:rPr lang="de-DE" dirty="0" smtClean="0">
                <a:solidFill>
                  <a:srgbClr val="043988"/>
                </a:solidFill>
              </a:rPr>
              <a:t>(II</a:t>
            </a:r>
            <a:r>
              <a:rPr lang="de-DE" dirty="0">
                <a:solidFill>
                  <a:srgbClr val="043988"/>
                </a:solidFill>
              </a:rPr>
              <a:t>)</a:t>
            </a:r>
            <a:endParaRPr lang="de-DE" dirty="0"/>
          </a:p>
        </p:txBody>
      </p:sp>
      <p:pic>
        <p:nvPicPr>
          <p:cNvPr id="1026" name="Picture 2" descr="C:\Dateien\Privat\Urlaub_Sylt2010\Labrador_Treff\Balous_Weg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7705"/>
            <a:ext cx="2016224" cy="25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ien\Privat\Urlaub_Sylt2010\Labrador_Treff\Dühnenblick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50" y="1265811"/>
            <a:ext cx="3925043" cy="25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ateien\Privat\Urlaub_Sylt2010\Labrador_Treff\Meer_Blick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25" y="1266947"/>
            <a:ext cx="1919654" cy="25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ateien\Privat\Urlaub_Sylt2010\Der_Schweinswal\Wal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" y="4008216"/>
            <a:ext cx="4051840" cy="28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ateien\Privat\Urlaub_Sylt2010\Der_Schweinswal\Wal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8216"/>
            <a:ext cx="4027851" cy="28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43988"/>
                </a:solidFill>
              </a:rPr>
              <a:t>Meine </a:t>
            </a:r>
            <a:r>
              <a:rPr lang="de-DE" dirty="0" err="1">
                <a:solidFill>
                  <a:srgbClr val="043988"/>
                </a:solidFill>
              </a:rPr>
              <a:t>Sylter</a:t>
            </a:r>
            <a:r>
              <a:rPr lang="de-DE" dirty="0">
                <a:solidFill>
                  <a:srgbClr val="043988"/>
                </a:solidFill>
              </a:rPr>
              <a:t> Fotos (</a:t>
            </a:r>
            <a:r>
              <a:rPr lang="de-DE" dirty="0" smtClean="0">
                <a:solidFill>
                  <a:srgbClr val="043988"/>
                </a:solidFill>
              </a:rPr>
              <a:t>III</a:t>
            </a:r>
            <a:r>
              <a:rPr lang="de-DE" dirty="0">
                <a:solidFill>
                  <a:srgbClr val="043988"/>
                </a:solidFill>
              </a:rPr>
              <a:t>)</a:t>
            </a:r>
            <a:endParaRPr lang="de-DE" dirty="0"/>
          </a:p>
        </p:txBody>
      </p:sp>
      <p:pic>
        <p:nvPicPr>
          <p:cNvPr id="2050" name="Picture 2" descr="C:\Dateien\Privat\Urlaub_Sylt2010\Der_Schweinswal\Balou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8" y="1640240"/>
            <a:ext cx="2789388" cy="20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ateien\Privat\Urlaub_Sylt2010\Der_Schweinswal\Balou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24" y="162500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ateien\Privat\Urlaub_Sylt2010\Mittagswanderung_Sylt120910\Sylt_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91" y="1132705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ateien\Privat\Urlaub_Sylt2010\Mittagswanderung_Sylt120910\Dühnenbal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39" y="4077162"/>
            <a:ext cx="3707782" cy="27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ateien\Privat\Urlaub_Sylt2010\Morgenwanderung_Sylt040910\Balou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97" y="4077161"/>
            <a:ext cx="2085627" cy="27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ateien\Privat\Urlaub_Sylt2010\Morgenwanderung_Sylt040910\Strandw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" y="4101075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43988"/>
                </a:solidFill>
              </a:rPr>
              <a:t>Meine </a:t>
            </a:r>
            <a:r>
              <a:rPr lang="de-DE" dirty="0" err="1">
                <a:solidFill>
                  <a:srgbClr val="043988"/>
                </a:solidFill>
              </a:rPr>
              <a:t>Sylter</a:t>
            </a:r>
            <a:r>
              <a:rPr lang="de-DE" dirty="0">
                <a:solidFill>
                  <a:srgbClr val="043988"/>
                </a:solidFill>
              </a:rPr>
              <a:t> Fotos (</a:t>
            </a:r>
            <a:r>
              <a:rPr lang="de-DE" dirty="0" smtClean="0">
                <a:solidFill>
                  <a:srgbClr val="043988"/>
                </a:solidFill>
              </a:rPr>
              <a:t>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pPr algn="ctr"/>
            <a:endParaRPr lang="de-DE" dirty="0"/>
          </a:p>
        </p:txBody>
      </p:sp>
      <p:pic>
        <p:nvPicPr>
          <p:cNvPr id="3074" name="Picture 2" descr="C:\Dateien\Privat\Urlaub_Sylt2010\Morgenwanderung_Sylt040910\Balou_Balken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ateien\Privat\Urlaub_Sylt2010\Morgenwanderung_Sylt040910\Balou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ateien\Privat\Urlaub_Sylt2010\Morgenwanderung_Sylt040910\Meerwellen_Wolken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7042"/>
            <a:ext cx="8244408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ien\Privat\Urlaub_Sylt2010\Morgenwanderung_Sylt050910\Balou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04" y="1347605"/>
            <a:ext cx="1736288" cy="23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43988"/>
                </a:solidFill>
              </a:rPr>
              <a:t>Meine </a:t>
            </a:r>
            <a:r>
              <a:rPr lang="de-DE" dirty="0" err="1">
                <a:solidFill>
                  <a:srgbClr val="043988"/>
                </a:solidFill>
              </a:rPr>
              <a:t>Sylter</a:t>
            </a:r>
            <a:r>
              <a:rPr lang="de-DE" dirty="0">
                <a:solidFill>
                  <a:srgbClr val="043988"/>
                </a:solidFill>
              </a:rPr>
              <a:t> Fotos </a:t>
            </a:r>
            <a:r>
              <a:rPr lang="de-DE" dirty="0" smtClean="0">
                <a:solidFill>
                  <a:srgbClr val="043988"/>
                </a:solidFill>
              </a:rPr>
              <a:t>(V</a:t>
            </a:r>
            <a:r>
              <a:rPr lang="de-DE" dirty="0">
                <a:solidFill>
                  <a:srgbClr val="043988"/>
                </a:solidFill>
              </a:rPr>
              <a:t>)</a:t>
            </a:r>
            <a:endParaRPr lang="de-DE" dirty="0"/>
          </a:p>
        </p:txBody>
      </p:sp>
      <p:pic>
        <p:nvPicPr>
          <p:cNvPr id="1026" name="Picture 2" descr="C:\Dateien\Privat\Urlaub_Sylt2010\StrandundMeer\BalouimStu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8" y="1340768"/>
            <a:ext cx="1842669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ien\Privat\Urlaub_Sylt2010\StrandundMeer\WildesMeer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" y="134076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ateien\Privat\Urlaub_Sylt2010\StrandundMeer\WildesMeer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ateien\Privat\Urlaub_Sylt2010\StrandundMeer\BalouinDeckung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90" y="39330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ateien\Privat\Urlaub_Sylt2010\StrandundMeer\WildesMeer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84" y="3933056"/>
            <a:ext cx="2036468" cy="27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ateien\Privat\Urlaub_Sylt2010\StrandundMeer\WildesMeer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" y="3916419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TC010205606[[fn=Design „Seide“]]</Template>
  <TotalTime>0</TotalTime>
  <Words>31</Words>
  <Application>Microsoft Office PowerPoint</Application>
  <PresentationFormat>Bildschirmpräsentation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Silk</vt:lpstr>
      <vt:lpstr>Meine Sylter Fotos (I)</vt:lpstr>
      <vt:lpstr>Meine Sylter Fotos (II)</vt:lpstr>
      <vt:lpstr>Meine Sylter Fotos (III)</vt:lpstr>
      <vt:lpstr>Meine Sylter Fotos (IV)</vt:lpstr>
      <vt:lpstr>Meine Sylter Fotos (V)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woko</dc:creator>
  <cp:lastModifiedBy>woko</cp:lastModifiedBy>
  <cp:revision>49</cp:revision>
  <dcterms:created xsi:type="dcterms:W3CDTF">2010-09-13T07:29:42Z</dcterms:created>
  <dcterms:modified xsi:type="dcterms:W3CDTF">2010-09-16T08:17:18Z</dcterms:modified>
</cp:coreProperties>
</file>